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8" r:id="rId13"/>
    <p:sldId id="269" r:id="rId14"/>
    <p:sldId id="278" r:id="rId15"/>
    <p:sldId id="270" r:id="rId16"/>
    <p:sldId id="271" r:id="rId17"/>
    <p:sldId id="273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82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0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09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47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18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38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0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F2702-F4F4-4B2E-9149-202DE7657DF9}" type="datetimeFigureOut">
              <a:rPr lang="en-GB" smtClean="0"/>
              <a:t>05/07/2023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CB20B-ACBE-470F-98C1-E6A0F4A8F8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51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72654"/>
            <a:ext cx="9144000" cy="1090036"/>
          </a:xfrm>
        </p:spPr>
        <p:txBody>
          <a:bodyPr/>
          <a:lstStyle/>
          <a:p>
            <a:r>
              <a:rPr lang="en-GB" dirty="0"/>
              <a:t>Fun at Caterpillars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6" y="1631229"/>
            <a:ext cx="5255491" cy="3941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090" y="2761671"/>
            <a:ext cx="5116945" cy="383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3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can kick a ball and ride a bike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57" y="1881043"/>
            <a:ext cx="3263503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0768" y="2179350"/>
            <a:ext cx="4632036" cy="347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75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love to play in the water tray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336" y="2034182"/>
            <a:ext cx="4352925" cy="326469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346" y="1510015"/>
            <a:ext cx="3099194" cy="41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9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can push the buttons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8" y="3232727"/>
            <a:ext cx="4135005" cy="310125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7914" y="2129941"/>
            <a:ext cx="4034125" cy="3025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44" y="3750326"/>
            <a:ext cx="2744821" cy="258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8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can use the slide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5" y="1568742"/>
            <a:ext cx="3693128" cy="276984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60" y="2630817"/>
            <a:ext cx="5255491" cy="39416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9508" y="4999839"/>
            <a:ext cx="3783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Wheeeee</a:t>
            </a:r>
            <a:r>
              <a:rPr lang="en-GB" sz="3600" dirty="0"/>
              <a:t>………..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721" y="684760"/>
            <a:ext cx="3832006" cy="288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8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can tidy up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1599" y="653599"/>
            <a:ext cx="5892802" cy="6026477"/>
          </a:xfrm>
        </p:spPr>
      </p:pic>
    </p:spTree>
    <p:extLst>
      <p:ext uri="{BB962C8B-B14F-4D97-AF65-F5344CB8AC3E}">
        <p14:creationId xmlns:p14="http://schemas.microsoft.com/office/powerpoint/2010/main" val="281547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Pretend play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3320" y="1095123"/>
            <a:ext cx="4352925" cy="326469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55" y="2365695"/>
            <a:ext cx="5240323" cy="3930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650" y="2154238"/>
            <a:ext cx="37084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9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Hiding under the blanket – peek a boo!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685" y="1922496"/>
            <a:ext cx="2654096" cy="19905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5920" y="3673032"/>
            <a:ext cx="2765336" cy="2074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8205" y="2168862"/>
            <a:ext cx="3825380" cy="2869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6918" y="3186768"/>
            <a:ext cx="3414319" cy="256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26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can play with friends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597" y="2191347"/>
            <a:ext cx="4834841" cy="362613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27" y="524679"/>
            <a:ext cx="3728123" cy="589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Having fun exploring the shredded paper!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41" y="1585479"/>
            <a:ext cx="5654261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821" y="1466506"/>
            <a:ext cx="3956647" cy="52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4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can build with bricks.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64" y="365125"/>
            <a:ext cx="3443981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48" y="1432070"/>
            <a:ext cx="3600332" cy="4799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494" y="3398981"/>
            <a:ext cx="4062621" cy="337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2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Rolling paint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24" y="788813"/>
            <a:ext cx="4543493" cy="5665241"/>
          </a:xfrm>
        </p:spPr>
      </p:pic>
    </p:spTree>
    <p:extLst>
      <p:ext uri="{BB962C8B-B14F-4D97-AF65-F5344CB8AC3E}">
        <p14:creationId xmlns:p14="http://schemas.microsoft.com/office/powerpoint/2010/main" val="258597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like looking at books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08" y="1825625"/>
            <a:ext cx="3916583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8530" y="-21046"/>
            <a:ext cx="3267739" cy="435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37" y="2087321"/>
            <a:ext cx="4217169" cy="3162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3690" y="3454976"/>
            <a:ext cx="3773055" cy="28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8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can complete puzzles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1214" y="4017818"/>
            <a:ext cx="3322205" cy="24916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3532" y="1272982"/>
            <a:ext cx="5116176" cy="3837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0363" y="2056823"/>
            <a:ext cx="5001491" cy="3751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484" y="1569806"/>
            <a:ext cx="2797728" cy="209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can play in the sand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14602" y="227807"/>
            <a:ext cx="3901016" cy="292576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74" y="1642079"/>
            <a:ext cx="5511362" cy="3022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11" y="2068946"/>
            <a:ext cx="3432464" cy="4576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4" y="3833091"/>
            <a:ext cx="3749964" cy="281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5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 can paint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1389" y="1203681"/>
            <a:ext cx="6191203" cy="46434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6" y="3033878"/>
            <a:ext cx="4696601" cy="352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3601" y="776432"/>
            <a:ext cx="4955309" cy="371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6652"/>
            <a:ext cx="10515600" cy="1325563"/>
          </a:xfrm>
        </p:spPr>
        <p:txBody>
          <a:bodyPr/>
          <a:lstStyle/>
          <a:p>
            <a:r>
              <a:rPr lang="en-GB" dirty="0"/>
              <a:t>I can use the musical instruments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50" y="1258347"/>
            <a:ext cx="2518183" cy="319530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413" y="1598222"/>
            <a:ext cx="3859102" cy="5139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669" y="3153049"/>
            <a:ext cx="2598155" cy="34631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573" y="279731"/>
            <a:ext cx="1977737" cy="2636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4705" y="4307032"/>
            <a:ext cx="3200401" cy="24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4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5DA5BC24589344B6FC6A30F6D7EB69" ma:contentTypeVersion="15" ma:contentTypeDescription="Create a new document." ma:contentTypeScope="" ma:versionID="067c798ec200d3011bff73d48b151488">
  <xsd:schema xmlns:xsd="http://www.w3.org/2001/XMLSchema" xmlns:xs="http://www.w3.org/2001/XMLSchema" xmlns:p="http://schemas.microsoft.com/office/2006/metadata/properties" xmlns:ns2="3a74a81f-804d-49b6-bf78-502fcebbf3d6" xmlns:ns3="e781e748-43fa-4b7d-9c25-5132b0df0ce0" targetNamespace="http://schemas.microsoft.com/office/2006/metadata/properties" ma:root="true" ma:fieldsID="089d4517ef699ce31d56aef3f02b30e7" ns2:_="" ns3:_="">
    <xsd:import namespace="3a74a81f-804d-49b6-bf78-502fcebbf3d6"/>
    <xsd:import namespace="e781e748-43fa-4b7d-9c25-5132b0df0c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4a81f-804d-49b6-bf78-502fcebbf3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80473ba-39a3-4f92-96d3-0e1bc25680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81e748-43fa-4b7d-9c25-5132b0df0ce0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b9902a81-e80b-4288-b223-eb73aaf84e9f}" ma:internalName="TaxCatchAll" ma:showField="CatchAllData" ma:web="e781e748-43fa-4b7d-9c25-5132b0df0c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74a81f-804d-49b6-bf78-502fcebbf3d6">
      <Terms xmlns="http://schemas.microsoft.com/office/infopath/2007/PartnerControls"/>
    </lcf76f155ced4ddcb4097134ff3c332f>
    <TaxCatchAll xmlns="e781e748-43fa-4b7d-9c25-5132b0df0ce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43B7FB8-C1F3-4C9C-AA14-DAB03DBB7142}"/>
</file>

<file path=customXml/itemProps2.xml><?xml version="1.0" encoding="utf-8"?>
<ds:datastoreItem xmlns:ds="http://schemas.openxmlformats.org/officeDocument/2006/customXml" ds:itemID="{4CBADAC3-E509-48A4-8D38-6027FEEA10A4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8de31d11-7ba5-4fd0-b3cc-cdfa41cdec49"/>
    <ds:schemaRef ds:uri="fbb205a2-3ff7-448a-8060-267279f339c9"/>
    <ds:schemaRef ds:uri="8b6f654c-92d2-4924-9005-8eb443377b37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C9A328E-762F-4205-A4A2-6F27BC57D9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91</Words>
  <Application>Microsoft Office PowerPoint</Application>
  <PresentationFormat>Widescreen</PresentationFormat>
  <Paragraphs>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Fun at Caterpillars</vt:lpstr>
      <vt:lpstr>Having fun exploring the shredded paper!</vt:lpstr>
      <vt:lpstr>I can build with bricks.</vt:lpstr>
      <vt:lpstr>Rolling paint</vt:lpstr>
      <vt:lpstr>I like looking at books</vt:lpstr>
      <vt:lpstr>I can complete puzzles </vt:lpstr>
      <vt:lpstr>I can play in the sand</vt:lpstr>
      <vt:lpstr>I can paint</vt:lpstr>
      <vt:lpstr>I can use the musical instruments</vt:lpstr>
      <vt:lpstr>I can kick a ball and ride a bike</vt:lpstr>
      <vt:lpstr>I love to play in the water tray</vt:lpstr>
      <vt:lpstr>I can push the buttons</vt:lpstr>
      <vt:lpstr>I can use the slide</vt:lpstr>
      <vt:lpstr>I can tidy up</vt:lpstr>
      <vt:lpstr>Pretend play</vt:lpstr>
      <vt:lpstr>Hiding under the blanket – peek a boo!</vt:lpstr>
      <vt:lpstr>I can play with friends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 at Caterpillars</dc:title>
  <dc:creator>GILLIAN NEWPORT</dc:creator>
  <cp:lastModifiedBy>Moira Lindsay</cp:lastModifiedBy>
  <cp:revision>20</cp:revision>
  <dcterms:created xsi:type="dcterms:W3CDTF">2023-02-03T12:41:05Z</dcterms:created>
  <dcterms:modified xsi:type="dcterms:W3CDTF">2023-07-05T10:32:12Z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0x010100B85DA5BC24589344B6FC6A30F6D7EB69</vt:lpwstr>
  </property>
</Properties>
</file>